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9.xml" ContentType="application/vnd.openxmlformats-officedocument.presentationml.notesSlide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DLaM Display" panose="02010000000000000000" pitchFamily="2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</p:embeddedFont>
    <p:embeddedFont>
      <p:font typeface="Roboto Slab" pitchFamily="2" charset="0"/>
      <p:regular r:id="rId18"/>
    </p:embeddedFont>
    <p:embeddedFont>
      <p:font typeface="Roboto Slab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226 281 24575,'-18'1'0,"-1"0"0,1 2 0,0 0 0,-26 8 0,44-11 0,0 0 0,0 0 0,0 1 0,1-1 0,-1 0 0,0 0 0,0 0 0,0 0 0,0 0 0,0 0 0,0 0 0,0 1 0,0-1 0,0 0 0,0 0 0,0 0 0,0 0 0,0 0 0,0 0 0,0 1 0,0-1 0,0 0 0,0 0 0,0 0 0,0 0 0,0 0 0,0 0 0,0 1 0,0-1 0,0 0 0,0 0 0,-1 0 0,1 0 0,0 0 0,0 0 0,0 0 0,0 0 0,0 0 0,0 1 0,0-1 0,0 0 0,0 0 0,-1 0 0,1 0 0,0 0 0,0 0 0,0 0 0,0 0 0,0 0 0,0 0 0,0 0 0,-1 0 0,1 0 0,0 0 0,0 0 0,0 0 0,0 0 0,-1 0 0,20 4 0,25-1 0,36-4 0,100-14 0,-99 6 0,92 2 0,-351 8 0,-74-2 0,229-2 0,1-2 0,0 0 0,1-1 0,0-1 0,0-1 0,0-1 0,-31-19 0,47 25 0,0 0 0,1 0 0,0 0 0,0 0 0,0 0 0,0-1 0,0 0 0,1 0 0,0 0 0,-4-5 0,7 8 0,-1 0 0,1 0 0,0 1 0,-1-1 0,1 0 0,0 0 0,0 0 0,-1 0 0,1 0 0,0 0 0,0 0 0,0 0 0,0 1 0,0-1 0,0 0 0,0 0 0,1 0 0,-1 0 0,0 0 0,0 0 0,1 0 0,-1 1 0,1-2 0,1 0 0,-1 1 0,1-1 0,0 1 0,-1 0 0,1 0 0,0-1 0,0 1 0,0 1 0,-1-1 0,1 0 0,0 0 0,0 1 0,0-1 0,1 1 0,1-1 0,54-9 0,0-4 0,99-36 0,-138 44 0,1 0 0,-1 1 0,1 2 0,28-3 0,16-3 0,24-2 0,0 4 0,157 6 0,-101 4 0,1931-3-1365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3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0 409 24575,'16'-13'0,"1"0"0,0 1 0,1 1 0,0 1 0,1 1 0,24-9 0,-9 3 0,369-141 0,-370 145 0,0 1 0,47-7 0,-62 14 0,0 2 0,1 0 0,-1 1 0,1 1 0,-1 1 0,20 3 0,159 46 0,-24-5 0,-132-40 0,0-1 0,1-2 0,81-5 0,-70-1 0,86 8 0,218 22 0,-147-12 0,1 0 0,783-16 0,-956-1 0,0-2 0,0-2 0,47-13 0,-37 8 0,58-6 0,-58 10 0,62-16 0,19-4 0,-91 20 0,60-19 0,-66 16 0,0 1 0,55-7 0,-69 14 0,0 0 0,0-1 0,0-1 0,-1-1 0,1 0 0,-1-2 0,0 0 0,25-14 0,-25 12 0,1 1 0,-1 1 0,21-6 0,-26 9 0,-10 3 0,-1 1 0,1 0 0,0-1 0,-1 1 0,1 0 0,0 0 0,0 0 0,-1 0 0,1 0 0,0 1 0,-1-1 0,1 0 0,0 1 0,-1-1 0,1 1 0,0 0 0,-1-1 0,1 1 0,-1 0 0,1 0 0,-1 0 0,0 0 0,1 0 0,-1 0 0,0 1 0,0-1 0,0 0 0,0 1 0,0-1 0,0 1 0,1 1 0,3 6 0,-1 0 0,0 0 0,0 0 0,2 12 0,-4-16 0,7 32 0,-1-1 0,-2 1 0,3 66 0,-11 116 0,-2-92 0,4-118 0,-1 20 0,1 1 0,1-1 0,1 0 0,2 0 0,1 0 0,13 43 0,-17-70 0,-1 0 0,1 0 0,0 1 0,-1-1 0,1 0 0,-1 1 0,0-1 0,0 0 0,0 1 0,0-1 0,0 0 0,0 1 0,-1-1 0,1 0 0,-1 0 0,0 1 0,1-1 0,-1 0 0,0 0 0,0 0 0,0 0 0,-1 0 0,1 0 0,0 0 0,-1 0 0,0-1 0,1 1 0,-3 1 0,-4 4 0,-1-1 0,0-1 0,-1 1 0,1-2 0,-11 5 0,0 0 0,-3 1 0,-1-1 0,0-2 0,0 0 0,-1-1 0,0-1 0,0-2 0,0 0 0,0-2 0,0-1 0,0-1 0,-1-1 0,-37-8 0,-4-5 0,1-3 0,1-4 0,-87-40 0,130 54 0,0 2 0,-1 0 0,0 1 0,0 1 0,0 1 0,-32 1 0,-28-5 0,-32-5 0,-1 5 0,-140 9 0,-41 31 0,29 9 0,171-25 0,-83 20 0,100-18 0,-1-3 0,-142 7 0,55-7 0,4-1 0,-12 1 0,-21 0 0,-811-18 0,1001 2 0,-4 1 0,-1-2 0,1 1 0,-21-5 0,29 4 0,0 0 0,0 0 0,0 0 0,0 0 0,0-1 0,0 1 0,0-1 0,0 0 0,0 0 0,1 0 0,-1 0 0,1-1 0,0 1 0,0-1 0,-1 1 0,2-1 0,-4-4 0,2-1 0,-1-1 0,1 0 0,1 0 0,0 0 0,0 0 0,1-1 0,0 1 0,0-1 0,1 1 0,0 0 0,1-1 0,0 1 0,1 0 0,0 0 0,0-1 0,7-16 0,2-3 0,2 1 0,0 0 0,34-50 0,-41 71 0,-1 1 0,2-1 0,-1 1 0,1 0 0,0 0 0,0 1 0,1 0 0,-1 1 0,1-1 0,0 1 0,1 1 0,9-4 0,13-3 0,63-10 0,3 8 0,0 5 0,145 8 0,-88 1 0,166 17 0,6 13 0,-186-24 0,-36-3 0,-9 10 0,-63-9 0,55 4 0,454-9 0,-260-3 0,291 2 0,-547-1 0,0-2 0,41-9 0,-37 6 0,40-4 0,-33 8 0,67-16 0,75-6 0,-93 5 0,228-42 0,-300 58 0,-1 0 0,0-1 0,1-1 0,-2 0 0,20-10 0,7-4 0,-34 17 0,0-1 0,0 0 0,0 0 0,-1 0 0,1 0 0,-1-1 0,0 1 0,0-1 0,0 0 0,0 0 0,-1 0 0,1 0 0,-1-1 0,0 1 0,0-1 0,-1 1 0,0-1 0,1 0 0,-1 1 0,-1-1 0,1-5 0,2-13 0,-2 0 0,-3-45 0,2 65 0,0-1 0,0 0 0,-1 0 0,1 0 0,-1 1 0,0-1 0,0 0 0,-1 1 0,1-1 0,-1 0 0,1 1 0,-1 0 0,-1-1 0,1 1 0,0 0 0,-1 0 0,1 1 0,-4-4 0,3 4 0,1 1 0,-1 0 0,0-1 0,0 1 0,0 0 0,0 0 0,0 1 0,-1-1 0,1 1 0,0-1 0,0 1 0,0 0 0,0 0 0,-1 0 0,1 1 0,0-1 0,0 1 0,0 0 0,0 0 0,0 0 0,-6 3 0,6-3 0,-1 1 0,1 0 0,0 0 0,-1 0 0,1 1 0,0-1 0,0 1 0,0-1 0,1 1 0,-1 0 0,1 0 0,0 1 0,-1-1 0,1 0 0,1 1 0,-1-1 0,0 1 0,1-1 0,0 1 0,0 0 0,0 0 0,0 0 0,0 0 0,1-1 0,0 1 0,0 7 0,1 9 0,1 0 0,1 0 0,1-1 0,6 20 0,-4-13 0,0-2 0,-1-6 0,-1 0 0,-1 0 0,0 0 0,-1 20 0,-2-33 0,0 0 0,0-1 0,-1 1 0,0 0 0,0 0 0,0-1 0,0 1 0,-1-1 0,0 1 0,0-1 0,0 0 0,-1 0 0,1 1 0,-1-2 0,0 1 0,0 0 0,0 0 0,0-1 0,-1 0 0,-6 5 0,6-5 0,-1 0 0,1 0 0,0 1 0,0-1 0,1 1 0,-7 7 0,9-9 0,0 1 0,-1-1 0,1 1 0,1-1 0,-1 1 0,0 0 0,0-1 0,1 1 0,0 0 0,-1 0 0,1-1 0,0 1 0,0 0 0,1 0 0,0 3 0,2 10 0,1 0 0,10 24 0,4 20 0,-18-59 0,1 1 0,-1 0 0,0-1 0,1 1 0,-1 0 0,0-1 0,0 1 0,0 0 0,0-1 0,-1 1 0,1 0 0,0-1 0,-1 1 0,1 0 0,-1-1 0,1 1 0,-1-1 0,0 1 0,0-1 0,0 1 0,0-1 0,0 1 0,0-1 0,0 0 0,0 0 0,-3 3 0,-1-2 0,0 1 0,0-1 0,-1 0 0,1 0 0,0 0 0,-1-1 0,-9 2 0,-43 2 0,0-2 0,0-3 0,-71-8 0,88 6 0,-766-26 0,-595 30 0,734-3 0,626-1 0,-65-12 0,-16-1 0,-16 0 0,1 0 0,-107 14 0,-12-1 0,249 1 0,0 1 0,0-1 0,0 0 0,1-1 0,-16-4 0,23 5 0,0 1 0,-1 0 0,1 0 0,0 0 0,0-1 0,-1 1 0,1 0 0,0 0 0,0 0 0,0-1 0,-1 1 0,1 0 0,0-1 0,0 1 0,0 0 0,0 0 0,-1-1 0,1 1 0,0 0 0,0-1 0,0 1 0,0 0 0,0-1 0,0 1 0,0 0 0,0 0 0,0-1 0,0 1 0,0 0 0,0-1 0,0 1 0,0 0 0,1-1 0,-1 1 0,0 0 0,0 0 0,0-1 0,0 1 0,1 0 0,-1-1 0,0 1 0,0 0 0,0 0 0,1 0 0,-1-1 0,0 1 0,0 0 0,1 0 0,-1 0 0,0-1 0,0 1 0,1 0 0,-1 0 0,0 0 0,1 0 0,-1 0 0,0 0 0,1 0 0,25-14 0,-19 11 0,6-6 0,0 0 0,-1 0 0,0-1 0,-1-1 0,0 0 0,-1 0 0,0-1 0,-1 0 0,9-16 0,5-3 0,279-395 0,-268 366 0,-30 49 0,2 0 0,-1 1 0,1 0 0,1 0 0,0 0 0,0 1 0,1 0 0,0 0 0,1 1 0,12-10 0,0 7 0,0 0 0,0 2 0,1 0 0,0 2 0,25-6 0,-35 11 0,1 0 0,-1 1 0,1 1 0,0 0 0,-1 0 0,1 2 0,-1-1 0,1 2 0,-1-1 0,0 2 0,0-1 0,13 7 0,11 6 0,-2 1 0,53 36 0,-78-48 0,12 9 0,0 0 0,0 1 0,-2 1 0,32 32 0,102 125 0,-116-128 0,-27-31 0,2 0 0,0 0 0,0-1 0,23 17 0,49 40 0,5 3 0,-73-63 0,0-1 0,27 11 0,-29-14 0,0 0 0,0 1 0,-1 1 0,16 12 0,-6-4 0,2-1 0,-1 0 0,2-2 0,34 12 0,2 1 0,0-4 0,2-2 0,1-3 0,75 10 0,-74-21 0,0-3 0,98-8 0,-160 5 0,0 0 0,-1 0 0,1-1 0,0 1 0,-1-1 0,1 0 0,-1 0 0,1 0 0,-1-1 0,0 1 0,0-1 0,1 0 0,-1 0 0,0 0 0,0 0 0,-1-1 0,1 1 0,3-5 0,-4 4 0,0-1 0,-1 1 0,1-1 0,-1 0 0,0 1 0,0-1 0,0 0 0,0 0 0,-1 0 0,0 0 0,0 1 0,0-1 0,0 0 0,0 0 0,-1 0 0,0 0 0,-1-4 0,-1-3 0,0 1 0,-1-1 0,0 0 0,-1 1 0,0 0 0,-1 0 0,0 0 0,0 1 0,-1 0 0,0 0 0,-1 0 0,0 1 0,0 0 0,-13-9 0,10 9 0,0 1 0,-1 0 0,0 1 0,0 1 0,0-1 0,-1 2 0,1 0 0,-1 0 0,0 1 0,0 1 0,-27-2 0,-298 5 0,115 2 0,178-3 0,-1-1 0,0 2 0,-76 11 0,98-4 0,24-7 0,0-1 0,1 0 0,-1 1 0,0-1 0,0 0 0,0 0 0,0 1 0,0-1 0,1 0 0,-1 1 0,0-1 0,0 0 0,0 0 0,1 1 0,-1-1 0,0 0 0,1 0 0,-1 0 0,0 1 0,0-1 0,1 0 0,-1 0 0,0 0 0,1 0 0,-1 0 0,0 0 0,1 0 0,-1 0 0,0 0 0,1 0 0,-1 0 0,0 0 0,1 0 0,-1 0 0,1 0 0,57 5 0,173 4 0,530 60-743,147 9-205,-897-77 948,-4 0 0,0-1 0,-1 0 0,1 0 0,12-2 0,-19 2 0,0 0 0,1 0 0,-1 0 0,0 0 0,0 0 0,0 0 0,0-1 0,1 1 0,-1 0 0,0 0 0,0 0 0,0 0 0,0 0 0,0 0 0,1-1 0,-1 1 0,0 0 0,0 0 0,0 0 0,0 0 0,0-1 0,0 1 0,0 0 0,0 0 0,0 0 0,0-1 0,0 1 0,0 0 0,0 0 0,0 0 0,0-1 0,0 1 0,0 0 0,0 0 0,0 0 0,0-1 0,0 1 0,0 0 0,0 0 0,0 0 0,0 0 0,0-1 0,0 1 0,0 0 0,0 0 0,-1 0 0,1 0 0,0-1 0,0 1 0,0 0 0,0 0 0,0 0 0,-1 0 0,1 0 0,-27-19 0,-281-119 1040,182 86-704,-464-185-21,442 167-315,102 46 0,-80-30 0,80 38 0,6 2 0,-54-13 0,77 25 0,0 0 0,0 1 0,0 1 0,-1 1 0,1 0 0,0 1 0,-17 5 0,-120 35 0,134-35 0,-128 45 0,120-41 0,1 2 0,1 0 0,-31 21 0,53-30-59,-1-1 0,1 1-1,0 0 1,0 0-1,0 1 1,1-1 0,-1 1-1,1-1 1,0 1 0,1 0-1,-1 0 1,1 0 0,0 1-1,0-1 1,0 1-1,1-1 1,0 1 0,0-1-1,1 1 1,-1 0 0,1-1-1,1 11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5.7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 0 24575,'0'5'0,"-16"23"0,-15 39 0,-9 28 0,-2 14 0,1-1 0,2-3 0,8-8 0,14-22 0,15-23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3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24575,'29'1'0,"0"3"0,0 0 0,55 17 0,24 4 0,-62-20 0,83-2 0,-86-4 0,1 2 0,56 9 0,-45-2 0,64 0 0,-33-3 0,12 9 0,-63-8 0,54 3 0,430-8 218,-252-3-1801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9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0 877 24575,'689'0'0,"-659"1"0,1 2 0,34 8 0,-32-5 0,58 4 0,638-9 0,-350-3 0,-358 3 0,-14 0 0,0 0 0,0-1 0,0 0 0,0-1 0,7-1 0,-12 2 0,-1 0 0,1-1 0,-1 1 0,1-1 0,-1 0 0,1 1 0,-1-1 0,0 0 0,0 0 0,1 0 0,-1 0 0,0 0 0,0 0 0,0 0 0,0 0 0,0 0 0,0 0 0,0-1 0,0 1 0,-1 0 0,1-1 0,0 1 0,-1-1 0,1 1 0,-1-1 0,0 1 0,1-1 0,-1-1 0,1-23 0,-1 1 0,-2 0 0,0 0 0,-10-40 0,-2-18 0,6-126 0,5 62 0,2 136 0,0 0 0,-1 0 0,-5-19 0,7 30 0,0-1 0,0 1 0,0 0 0,0-1 0,0 1 0,0 0 0,0-1 0,0 1 0,0 0 0,-1-1 0,1 1 0,0 0 0,0-1 0,0 1 0,0 0 0,-1-1 0,1 1 0,0 0 0,0-1 0,0 1 0,-1 0 0,1 0 0,0-1 0,-1 1 0,1 0 0,0 0 0,0-1 0,-1 1 0,1 0 0,0 0 0,-1 0 0,1 0 0,-1 0 0,1-1 0,0 1 0,-1 0 0,-5 14 0,2 24 0,6-15 0,1 0 0,0 0 0,2-1 0,1 1 0,10 26 0,52 106 0,-60-140 0,2-1 0,0-1 0,0 0 0,1 0 0,17 15 0,-24-24 0,0 0 0,0 0 0,1 0 0,-1 0 0,1-1 0,0 1 0,8 4 0,-12-8 0,0 0 0,0 1 0,0-1 0,0 0 0,0 0 0,0 0 0,0 1 0,0-1 0,0 0 0,0 0 0,0 0 0,0-1 0,0 1 0,0 0 0,0 0 0,0 0 0,0-1 0,1 0 0,-1 0 0,1 0 0,-1 0 0,0 0 0,0 0 0,0-1 0,0 1 0,0 0 0,0-1 0,0 1 0,0-1 0,0 1 0,-1-1 0,1 1 0,0-1 0,-1-1 0,7-26 0,-1 0 0,-2 0 0,-1-1 0,-2-50 0,0 37 0,-1-328-1365,-1 309-5461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37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299 873 24575,'-1'-2'0,"1"1"0,-1-1 0,0 1 0,1 0 0,-1-1 0,0 1 0,0 0 0,0-1 0,0 1 0,0 0 0,0 0 0,0 0 0,-1 0 0,1 0 0,-2-1 0,2 1 0,0 0 0,-1 1 0,1-1 0,0 0 0,0 0 0,0 0 0,0 0 0,0 0 0,1-1 0,-1 1 0,0 0 0,0 0 0,0-2 0,2 2 0,-1 0 0,1 1 0,-1-1 0,1 0 0,-1 0 0,1 0 0,0 1 0,-1-1 0,1 0 0,0 1 0,0-1 0,-1 1 0,1-1 0,0 1 0,0-1 0,0 1 0,0-1 0,0 1 0,0 0 0,0-1 0,0 1 0,0 0 0,0 0 0,0 0 0,0 0 0,0 0 0,1 0 0,53-8 0,1 3 0,96 3 0,-86 2 0,219 1 0,-341 0 0,-78-1 0,108-1 0,1-1 0,0-1 0,-35-9 0,-8-11 0,-89-45 0,43 18 0,96 42 0,-1 2 0,-37-8 0,49 12 0,-1 1 0,1 0 0,-1 0 0,1 1 0,-1 0 0,1 1 0,-1-1 0,1 2 0,-1-1 0,-11 4 0,16-3 0,0 0 0,0 0 0,1 0 0,-1 0 0,1 0 0,-1 1 0,1-1 0,0 1 0,0-1 0,0 1 0,0 0 0,0 0 0,1 0 0,-1 0 0,-1 5 0,-12 51 0,14-58 0,1 1 0,0-1 0,0 0 0,-1 1 0,1-1 0,0 1 0,0-1 0,1 1 0,-1-1 0,0 0 0,0 1 0,1-1 0,-1 1 0,0-1 0,1 0 0,0 1 0,-1-1 0,1 0 0,0 0 0,0 0 0,-1 1 0,1-1 0,0 0 0,2 1 0,-1 0 0,1-1 0,-1 0 0,0 0 0,1 0 0,-1 0 0,1 0 0,0-1 0,-1 1 0,1-1 0,-1 1 0,1-1 0,3 0 0,5-1 0,0 0 0,0 0 0,0-1 0,-1-1 0,17-5 0,26-14 0,-1-2 0,-1-2 0,80-54 0,-119 70 0,1 2 0,1-1 0,-1 2 0,1-1 0,1 2 0,-1 0 0,1 1 0,0 0 0,1 2 0,-1-1 0,32-1 0,0 3 0,1 2 0,58 9 0,-79-6 0,-1 2 0,1 1 0,-1 1 0,-1 1 0,39 18 0,-62-25 0,0 0 0,0 0 0,0 0 0,0 0 0,-1 0 0,1 0 0,0 1 0,0-1 0,-1 1 0,1-1 0,1 4 0,-3-5 0,0 0 0,0 1 0,0-1 0,0 1 0,0-1 0,0 0 0,0 1 0,0-1 0,0 0 0,0 1 0,0-1 0,0 0 0,-1 0 0,1 1 0,0-1 0,0 0 0,0 1 0,-1-1 0,1 0 0,0 0 0,0 1 0,-1-1 0,1 0 0,0 0 0,-1 0 0,1 1 0,0-1 0,-1 0 0,1 0 0,0 0 0,-1 0 0,1 0 0,0 0 0,-1 0 0,1 0 0,0 0 0,-1 0 0,1 0 0,-1 0 0,-8 1 0,1 0 0,-1-1 0,0 0 0,-14-2 0,-55-13 0,-113-36 0,-3-2 0,182 50 0,1-1 0,-1 0 0,1-1 0,-15-9 0,17 9 0,0 0 0,-1 1 0,1 0 0,-1 1 0,0-1 0,-13-1 0,-62 1 0,163 7 0,92 15 0,-34 15 0,241 94 0,-94-26 0,-226-83 0,50 17 0,202 37 0,-258-67 0,1-2 0,-1-3 0,70-8 0,-93 6 0,-1-2 0,1-2 0,-1 0 0,0-1 0,-1-2 0,0-1 0,43-22 0,-42 18 0,-21 11 0,0 1 0,-1-1 0,1 1 0,-1-2 0,0 1 0,0 0 0,0-1 0,0 0 0,0 0 0,-1-1 0,0 1 0,5-7 0,-9 10 0,1 0 0,-1 0 0,0 0 0,0 0 0,1 1 0,-1-1 0,0 0 0,0 0 0,0 0 0,0 0 0,0 0 0,0 0 0,0 0 0,0 0 0,0 0 0,-1 0 0,1 0 0,0 0 0,-1 1 0,1-1 0,0 0 0,-1 0 0,1 0 0,-1 0 0,0 1 0,0-2 0,-25-16 0,3 8 0,-1 1 0,0 1 0,-1 0 0,0 2 0,-40-4 0,-133-4 0,168 13 0,15 1 0,-105-5 0,-130 11 0,235-3 0,0 0 0,0 0 0,0 2 0,0 0 0,1 0 0,0 2 0,-15 8 0,-94 64 0,72-43 0,-88 58 0,136-92 0,0 0 0,1 0 0,-1-1 0,0 1 0,0-1 0,-1 0 0,1 0 0,0 0 0,0-1 0,0 1 0,-5 0 0,7-2 0,-1 1 0,0 0 0,0-1 0,0 1 0,1-1 0,-1 1 0,0-1 0,1 0 0,-1 0 0,1 0 0,-1 0 0,1 0 0,-1 0 0,1 0 0,-1 0 0,1-1 0,0 1 0,0 0 0,0-1 0,0 1 0,-2-4 0,-56-101 0,-16-25 0,70 123 0,-1 1 0,-1-1 0,1 1 0,-1 1 0,0-1 0,-1 1 0,-11-7 0,-61-29 0,54 30 0,-28-18 0,52 29 0,0-1 0,0 1 0,0-1 0,0 0 0,0 1 0,0-1 0,0 0 0,1 0 0,-1 0 0,1 0 0,-1-1 0,1 1 0,0 0 0,0-1 0,0 1 0,0-1 0,0 1 0,0-1 0,0-2 0,1 1 0,0-1 0,1 1 0,-1 0 0,1 0 0,-1 0 0,1-1 0,0 1 0,1 0 0,-1 0 0,4-7 0,5-5 0,1-1 0,0 1 0,1 1 0,15-16 0,-22 26 0,27-31 0,2-3 0,73-64 0,-83 77 0,-22 23 0,1-1 0,0 1 0,0-1 0,0 1 0,1 0 0,-1 0 0,1 1 0,-1-1 0,1 1 0,6-4 0,4 2 0,-1 0 0,1 1 0,0 0 0,0 1 0,16 0 0,76 2 0,-61 1 0,-14-2 0,1 2 0,-1 2 0,0 1 0,0 1 0,0 2 0,39 13 0,140 58 0,-209-78 0,0 1 0,0-1 0,0 1 0,0-1 0,0 1 0,0-1 0,0 1 0,0-1 0,0 1 0,0 0 0,0 0 0,0 0 0,-1-1 0,1 1 0,0 0 0,0 0 0,-1 0 0,1 0 0,-1 0 0,1 0 0,-1 0 0,1 1 0,-1-1 0,0 0 0,0 0 0,1 0 0,-1 0 0,0 1 0,0-1 0,0 0 0,0 0 0,0 0 0,0 0 0,-1 1 0,1-1 0,0 0 0,-1 0 0,1 0 0,0 0 0,-1 0 0,1 0 0,-1 0 0,0 0 0,1 0 0,-1 0 0,0 0 0,-1 1 0,-5 7 0,0-1 0,0-1 0,-1 1 0,-9 6 0,16-14 0,-35 30 0,9-6 0,-2-1 0,0-1 0,-2-2 0,-35 18 0,14-12 0,37-17 0,0-1 0,-1-1 0,0 0 0,-25 6 0,2-4 0,7-2 0,0 1 0,-33 13 0,51-11 0,14-9 0,1-1 0,-1 1 0,1-1 0,0 1 0,-1-1 0,1 1 0,0-1 0,0 1 0,-1-1 0,1 0 0,0 1 0,0-1 0,-1 0 0,1 0 0,0 1 0,0-1 0,0 0 0,-1 0 0,1 0 0,0 0 0,0 0 0,0 0 0,0 0 0,0-1 0,167 17 0,297 67-267,-5 29-267,150 32 106,-553-133 600,0-3 0,1-2 0,-1-3 0,75-5 1,81-3 172,-30 2-322,-161 1-23,-1-1 0,0-1 0,0 0 0,31-12 0,75-37 0,-59 22 0,-46 20 0,0-1 0,0-1 0,-1-1 0,-1-2 0,27-23 0,-47 38 0,1 1 0,0-1 0,0 1 0,-1-1 0,1 0 0,0 1 0,-1-1 0,1 1 0,0-1 0,-1 0 0,1 0 0,-1 1 0,1-1 0,-1 0 0,0 0 0,1 0 0,-1 0 0,0 1 0,0-1 0,1 0 0,-1 0 0,0 0 0,0 0 0,0 0 0,0 0 0,0 0 0,0 0 0,0 1 0,-1-1 0,1 0 0,0 0 0,0 0 0,-1 0 0,1 0 0,0 0 0,-1 1 0,1-1 0,-1 0 0,1 0 0,-1 1 0,0-1 0,1 0 0,-1 1 0,1-1 0,-1 1 0,0-1 0,0 1 0,1-1 0,-1 1 0,0-1 0,0 1 0,-1-1 0,-6-3 0,-1 1 0,0-1 0,0 2 0,-10-3 0,16 4 0,-307-45 0,119 23 0,-166-7 0,-2 31 0,127 2 0,-337-3 0,514-4 0,-1-3 0,1-1 0,0-4 0,-55-18 0,30 8 0,-210-51-1365,225 56-5461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4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24522,'4121'185'0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5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24575,'8'1'0,"0"-1"0,0 2 0,0-1 0,-1 1 0,10 3 0,9 3 0,318 90 0,109 27 0,-383-110 0,1-3 0,0-4 0,1-2 0,75-5 0,-120-1 0,1 2 0,44 8 0,12 1 0,366-5 0,-253-9 0,-165 5 0,-18 0 0,-13-1 0,-4 0 0,-22 1-205,1 0-1,0-2 1,-1-1-1,-33-5 1,51 5-133,-112-13-6488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8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24575,'62'0'0,"-5"-2"0,0 3 0,-1 3 0,98 17 0,138 24 0,-178-31 0,-46-9 0,80-2 0,6 0 0,-46 11 0,-69-7 0,49 2 0,503-8 0,-285-3 0,1046 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2.6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3298 406 24575,'1'46'0,"-3"0"0,-9 51 0,1-15 0,1 89 0,10-683 0,-2 499 0,1 0 0,-2 1 0,0-1 0,0 0 0,-1 1 0,-1 0 0,0 0 0,-1 0 0,0 0 0,0 0 0,-2 1 0,1 0 0,-10-11 0,12 18 0,1 1 0,-1 0 0,0 0 0,0 0 0,0 1 0,0-1 0,0 1 0,-1 0 0,1 0 0,-1 1 0,1-1 0,-1 1 0,0 0 0,-9-1 0,-6 1 0,-1 0 0,-24 3 0,18-1 0,4 1 0,-1 2 0,-38 10 0,6-2 0,-53 18 0,84-21 0,-1-2 0,0 0 0,0-2 0,-35 3 0,-13-7 0,0-4 0,-143-23 0,-142-55 0,347 78 0,-28-8 0,-52-24 0,64 23 0,0 1 0,-1 1 0,-1 1 0,-30-4 0,-38 6 0,-159 7 0,102 3 0,-861-3 0,1003 2 0,26 4 0,26 5 0,-12-5 0,19 6 0,0-3 0,1-1 0,50 1 0,-61-9-1365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5.3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2564 0 24575,'-61'1'0,"1"2"0,-62 12 0,33-5 0,-2-4 0,-122-7 0,80-2 0,-1565 3 0,1669 0-682,-39 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7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524 0 24568,'562'122'0,"-996"254"0,868-752 0,-1518 654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6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24575,'357'11'0,"-296"-4"0,0 2 0,-1 3 0,105 34 0,-132-35 0,0-2 0,1-2 0,0-1 0,55 3 0,142-10 0,-95-3 0,-45 3 0,-27-1 0,0 2 0,0 4 0,82 14 0,-44 6 0,124 23 0,-178-43-137,79-3 0,-91-1-954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3.5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 24510,'4493'0'0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5.8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24575,'2083'0'0,"-1868"16"0,-21 0 0,596-15 0,-381-3 0,-9 2 0,-363 4 342,-21 2-684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9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1173 98 24575,'-8'-1'0,"1"0"0,-1 0 0,0 0 0,0-1 0,-7-3 0,-9-2 0,-38-8 0,-10-4 0,0 3 0,-2 4 0,-92-5 0,-176 21 0,300 1 0,0 2 0,-64 19 0,14-3 0,70-14 0,20-4 0,15-3 0,28-4 0,1-3 0,43-10 0,53-6 0,-73 17 0,84-9 0,-87 4 0,0 3 0,1 2 0,-1 3 0,1 3 0,64 10 0,-48-1 0,140-1 0,-189-8 0,0 1 0,0 1 0,-1 1 0,37 13 0,33 5 0,-73-19-1365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18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24575,'12'1'0,"0"1"0,-1 1 0,1 0 0,-1 0 0,1 1 0,-1 0 0,-1 1 0,20 12 0,5 1 0,36 15 0,85 26 0,-124-50 0,-1-1 0,1-1 0,1-2 0,-1-1 0,49 0 0,1072-9 127,-667 7-1619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2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24537,'1982'0'0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2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254 162 24575,'-5'0'0,"-12"5"0,-9 2 0,-5 5 0,-3 0 0,0-1 0,0-4 0,5-7 0,9-15 0,7-15 0,6-7 0,4-9 0,2-1 0,7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4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4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735 805 24575,'-16'-348'0,"0"-16"0,17 403 0,8 47 0,1-3 0,3 276 0,-12-353 0,-2 0 0,1 0 0,0-1 0,-1 1 0,0 0 0,-1-1 0,1 1 0,-1-1 0,0 1 0,0-1 0,-1 0 0,1 0 0,-1 0 0,0 0 0,-1-1 0,1 1 0,-1-1 0,0 0 0,0 0 0,0 0 0,-1 0 0,-7 4 0,-118 80 0,122-81 0,-1-1 0,2 1 0,-1 1 0,-7 9 0,8-9 0,1-1 0,-1 0 0,-1 0 0,-9 7 0,17-14 0,0 1 0,-1-1 0,1 0 0,0 0 0,0 0 0,-1 1 0,1-1 0,0 0 0,-1 0 0,1 0 0,0 0 0,-1 0 0,1 0 0,0 0 0,-1 0 0,1 0 0,0 0 0,-1 0 0,1 0 0,0 0 0,-1 0 0,1 0 0,0 0 0,-1 0 0,1 0 0,0 0 0,-1 0 0,1 0 0,0-1 0,-1 1 0,1 0 0,0 0 0,0 0 0,-1-1 0,-4-13 0,6-27 0,0 34 0,19-593 0,-21 566 0,1 34 0,0 0 0,0-1 0,0 1 0,0-1 0,0 1 0,0 0 0,0-1 0,-1 1 0,1-1 0,0 1 0,0 0 0,0-1 0,0 1 0,-1 0 0,1-1 0,0 1 0,0 0 0,-1-1 0,1 1 0,0 0 0,0 0 0,-1-1 0,1 1 0,0 0 0,-1 0 0,1-1 0,0 1 0,-1 0 0,1 0 0,-1 0 0,1 0 0,0 0 0,-1 0 0,1-1 0,-1 1 0,1 0 0,0 0 0,-1 0 0,1 0 0,-1 0 0,1 1 0,0-1 0,-1 0 0,1 0 0,-1 0 0,1 0 0,0 0 0,-1 0 0,1 1 0,0-1 0,-1 0 0,1 0 0,0 1 0,-1-1 0,1 0 0,0 0 0,-1 1 0,1-1 0,0 1 0,-20 17 0,20-18 0,-10 13 0,1 0 0,0 1 0,-9 21 0,12-23 0,0-1 0,0 0 0,-1 0 0,0-1 0,-1 0 0,0 0 0,-11 10 0,18-19 0,0 0 0,0 0 0,0 0 0,-1 0 0,1 0 0,0 0 0,0 0 0,-1 0 0,1-1 0,0 1 0,-1-1 0,1 1 0,-1-1 0,1 1 0,-1-1 0,1 0 0,-1 0 0,1 0 0,-1 1 0,1-1 0,-1-1 0,1 1 0,-1 0 0,1 0 0,-1-1 0,1 1 0,0-1 0,-1 1 0,1-1 0,-1 1 0,1-1 0,0 0 0,0 0 0,-1 0 0,1 1 0,0-1 0,0-1 0,0 1 0,0 0 0,0 0 0,0 0 0,0 0 0,0-1 0,1 1 0,-2-3 0,-3-7 0,0 0 0,0 0 0,2-1 0,-5-18 0,6 23 0,-13-59 0,3-1 0,-6-116 0,18 182 0,-2-26 0,-2 22 0,-2 15 0,-52 137 0,23-62 0,20-46 0,-27 48 0,40-83 0,0 1 0,1-1 0,-1 1 0,1-1 0,-1 1 0,2-1 0,-1 1 0,0 0 0,1 0 0,0-1 0,0 1 0,0 0 0,2 6 0,1 7 0,2 0 0,7 21 0,0-1 0,9 23 288,-14-42-701,-1 0 0,0 1-1,3 24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9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31 651 24360,'-31'-651'0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9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0 848 24575,'61'0'0,"-19"2"0,0-3 0,0-1 0,51-10 0,-41 5 0,-1 1 0,1 3 0,68 3 0,70-3 0,-177 0 0,0 0 0,0 0 0,0-2 0,0 0 0,-1 0 0,0-1 0,23-14 0,32-15 0,-66 34 0,132-48 0,-111 43 0,0 1 0,0 1 0,0 1 0,29 0 0,475 3 0,-215 2 0,-291-3 0,-1-1 0,1-1 0,22-6 0,-20 3 0,42-3 0,-61 8 0,39-1 0,79-15 0,-65 3 0,-24 6 0,2 0 0,-1 2 0,47-2 0,-50 8 0,24-1 0,0-2 0,57-10 0,75-19 0,-153 27 0,67 0 0,-17 2 0,-62 0 0,40-11 0,-15 3 0,-40 10 0,43-12 0,-46 12 0,0 0 0,0 0 0,0 0 0,0 0 0,0-1 0,-1 1 0,1-1 0,0 0 0,-1 0 0,0 0 0,1 0 0,-1-1 0,2-1 0,-4 3 0,0 0 0,0 1 0,1-1 0,-1 1 0,0-1 0,0 1 0,0-1 0,0 0 0,-1 1 0,1-1 0,0 1 0,0-1 0,0 0 0,0 1 0,-1-1 0,1 1 0,0-1 0,0 1 0,-1-1 0,1 1 0,0-1 0,-1 1 0,1 0 0,0-1 0,-1 1 0,1-1 0,-1 1 0,1 0 0,-1-1 0,1 1 0,-1 0 0,1-1 0,-1 1 0,1 0 0,-1 0 0,0 0 0,1 0 0,-1-1 0,1 1 0,-1 0 0,1 0 0,-1 0 0,-1 0 0,-27-4 0,14 5 0,-1 1 0,1 0 0,0 1 0,0 1 0,0 1 0,0 0 0,0 1 0,-19 10 0,9-5 0,-38 13 0,19-10 0,27-8 0,0-1 0,-23 4 0,35-8 0,-1 0 0,0-1 0,0 0 0,-1 0 0,1 0 0,1-1 0,-1 0 0,0 0 0,0-1 0,-10-3 0,6 1 0,-7-3 0,0-1 0,1 0 0,-17-11 0,29 16 0,0 0 0,0 0 0,0-1 0,1 1 0,-1-1 0,1 0 0,0 0 0,0 0 0,0 0 0,0 0 0,1-1 0,0 1 0,0-1 0,0 0 0,-2-9 0,1-2 0,1-1 0,1 1 0,1-1 0,0 1 0,2-1 0,4-25 0,30-97 0,-25 101 0,18-47-1365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1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2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7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3:50.5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2704 1 24575,'0'2'0,"0"0"0,-1 0 0,1-1 0,-1 1 0,1 0 0,-1 0 0,0 0 0,0-1 0,0 1 0,0-1 0,0 1 0,0 0 0,0-1 0,-1 0 0,1 1 0,-3 1 0,-29 20 0,23-17 0,-3 2 0,-1-1 0,0 0 0,0-1 0,-18 4 0,-38 17 0,56-21 0,0 0 0,0-2 0,-19 5 0,21-6 0,0 0 0,0 1 0,1 0 0,-1 1 0,-15 8 0,15-6 0,-1 0 0,0-1 0,0-1 0,0 0 0,-1-1 0,-27 4 0,-87 5 0,99-12 0,-22 3 0,-388 28 0,436-32 0,-41 3 0,0 3 0,-64 16 0,57-8 0,-73 10 0,50-12 0,31-4 0,-71 3 0,74-8 0,0 1 0,0 3 0,1 1 0,0 2 0,-45 18 0,46-19 0,0-1 0,-1-2 0,0-1 0,0-3 0,-43-1 0,-27 2 0,5 11 0,69-8 0,-47 2 0,15-8 0,84-2 0,1 0 0,0-2 0,-1 0 0,1-1 0,22-11 0,26-6 0,49-21 0,-4 1 0,-95 38 0,1 0 0,-1 1 0,0 1 0,1 1 0,25 0 0,-17 3 0,-1 2 0,1 0 0,-1 2 0,0 1 0,30 12 0,115 59 0,-151-68 0,224 124 0,-85-44 0,-142-82 0,-1 1 0,2-2 0,-1 0 0,1-1 0,0-1 0,0 0 0,0-1 0,1-1 0,-1-1 0,1 0 0,0-1 0,24-1 0,516-12 0,-349 14 0,-189-2 0,-1-1 0,1-1 0,0 0 0,-1-2 0,0 0 0,0-1 0,0-1 0,0-1 0,-1 0 0,17-10 0,-20 10 0,-9 5 0,0 0 0,0 0 0,-1-1 0,1 1 0,6-6 0,-11 7 0,1 1 0,0-1 0,-1 0 0,1 0 0,0 1 0,-1-1 0,1 0 0,-1 0 0,1 0 0,-1 0 0,1 0 0,-1 0 0,0 0 0,0 0 0,1 0 0,-1 0 0,0 0 0,0 0 0,0 0 0,0 0 0,0 0 0,0 0 0,0 0 0,-1 0 0,1 0 0,0 0 0,-1 0 0,1 0 0,0 0 0,-1 0 0,1 0 0,-2-1 0,-10-17 0,-1 1 0,-23-26 0,24 31 0,0 0 0,2-1 0,-1-1 0,2 0 0,-11-21 0,18 31 0,0 0 0,0-1 0,1 1 0,0 0 0,0-1 0,1 1 0,-1 0 0,1-1 0,0 1 0,0-1 0,1 1 0,0 0 0,0-1 0,0 1 0,1 0 0,-1 0 0,1 0 0,1 0 0,-1 0 0,1 0 0,5-8 0,0 4 0,0 0 0,1 0 0,0 1 0,0 1 0,1 0 0,0 0 0,0 1 0,0 0 0,1 0 0,0 2 0,0-1 0,0 1 0,1 1 0,-1 0 0,1 0 0,23-1 0,-30 4 0,0 1 0,1-1 0,-1 1 0,0 0 0,0 1 0,0-1 0,0 1 0,-1 0 0,1 0 0,0 1 0,-1-1 0,1 1 0,-1 0 0,0 0 0,0 1 0,0-1 0,-1 1 0,1 0 0,5 7 0,4 8 0,0 1 0,0 0 0,8 22 0,-10-19 0,2-1 0,12 26 0,-23-45 0,-1 1 0,0-1 0,0 1 0,0 0 0,0-1 0,0 1 0,-1 0 0,1 0 0,-1-1 0,-1 8 0,1-9 0,-1-1 0,1 0 0,-1 1 0,1-1 0,-1 0 0,0 0 0,0 0 0,1 0 0,-1 1 0,0-1 0,0 0 0,0-1 0,0 1 0,0 0 0,0 0 0,-1 0 0,1 0 0,0-1 0,0 1 0,-1-1 0,1 1 0,0-1 0,0 1 0,-3-1 0,-39 6 0,26-5 0,-29 4 0,0-2 0,-1-1 0,1-3 0,0-2 0,0-2 0,-78-18 0,-82-33 0,-262-107 0,453 157-170,-1 0-1,0 2 0,0 0 1,0 1-1,-1 1 0,1 0 1,-21 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3:53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 24489,'1303'0'0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3:56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 24575,'15'0'0,"0"1"0,0-1 0,0 0 0,-1-2 0,1 0 0,0 0 0,-1-1 0,19-6 0,20-12 0,98-23 0,-141 42 0,-1 0 0,1 2 0,0-1 0,0 1 0,-1 0 0,1 1 0,12 2 0,65 21 0,-67-16 0,2-2 0,-1-1 0,37 5 0,0-6 0,-1 2 0,98 23 0,-122-22 0,-1-1 0,49 2 0,-33-4 0,-12 1 0,55 15 0,-27-4 0,161 23 0,-181-32 0,1-2 0,0-2 0,85-5 0,-36 0 0,29 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4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7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7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8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1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24575,'1'20'0,"2"0"0,0-1 0,1 1 0,1 0 0,9 22 0,-5-17 0,2 0 0,0-1 0,2 0 0,0-1 0,1 0 0,2-1 0,31 34 0,-38-49 0,1 1 0,0-2 0,0 1 0,1-1 0,0-1 0,0 0 0,0 0 0,1-1 0,17 3 0,31 13 0,-38-9 0,-1 1 0,0 1 0,0 0 0,-2 2 0,27 24 0,9 6 0,-49-40 0,0-1 0,1 0 0,0-1 0,0 0 0,0 0 0,0 0 0,1-1 0,-1 0 0,1-1 0,13 2 0,-2-2 0,0-1 0,0 0 0,23-4 0,-39 4 0,0-1 0,-1 0 0,1 1 0,0-1 0,0 0 0,0 0 0,-1 0 0,1-1 0,-1 1 0,1-1 0,-1 1 0,1-1 0,-1 0 0,0 0 0,0 0 0,0 0 0,0 0 0,0 0 0,0-1 0,-1 1 0,1-1 0,-1 1 0,0-1 0,1 0 0,0-4 0,1-5 0,-1 0 0,0 0 0,0 0 0,-1-23 0,-1 21 0,-5-334 0,4 344 0,0-1 0,0 1 0,0 0 0,0 0 0,-1 0 0,0 0 0,1 0 0,-2 0 0,1 0 0,0 0 0,-1 1 0,0-1 0,1 1 0,-1 0 0,-6-5 0,8 7 0,0 0 0,-1 0 0,1 0 0,-1 0 0,0 0 0,1 0 0,-1 0 0,0 1 0,0-1 0,1 1 0,-1-1 0,0 1 0,0 0 0,0-1 0,0 1 0,1 0 0,-1 0 0,0 0 0,0 1 0,0-1 0,0 0 0,0 1 0,1-1 0,-1 1 0,0 0 0,0-1 0,1 1 0,-1 0 0,1 0 0,-1 0 0,1 0 0,-1 1 0,1-1 0,-1 0 0,1 0 0,0 1 0,0-1 0,-2 3 0,-1 4 0,0 0 0,1 0 0,0 0 0,0 0 0,1 1 0,0-1 0,0 1 0,1-1 0,0 1 0,1-1 0,0 17 0,0-3 0,2 276 0,-2-291 0,1 1 0,0-1 0,0 0 0,1 0 0,0 0 0,0 0 0,0-1 0,1 1 0,5 8 0,-6-11 0,1-1 0,-1 0 0,1 0 0,0 0 0,0-1 0,0 1 0,0-1 0,0 1 0,0-1 0,1 0 0,-1 0 0,1-1 0,0 1 0,-1-1 0,1 0 0,0 0 0,0 0 0,6 1 0,20 0-1365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8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09.0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16.5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17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17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18.8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3:14:22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0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2387 66 24575,'-184'15'0,"25"0"0,-593-12 0,387-6 0,288 5 0,42 0 0,0-1 0,0-2 0,0-1 0,0-2 0,-55-13 0,27-6 0,34 12 0,-43-11 0,11 12-37,-1 3-1,1 3 0,-89 5 1,64 1-1178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2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 36 24575,'-134'42'0,"-101"37"0,170-57 0,62-22 0,7-3 0,13-10 0,29-13 0,186-67 0,-183 75 0,-28 12 0,-1 0 0,1 1 0,1 2 0,38-3 0,90 8 0,-57 1 0,-74-3 0,22-1 0,1 2 0,-1 2 0,61 12 0,25 11 0,-105-21-273,0 0 0,1-2 0,-1 0 0,24-1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8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1324 1079 24575,'56'-14'0,"-1"-3"0,56-23 0,-87 26 0,-24 14 0,0 0 0,0 0 0,0 0 0,0 0 0,-1 0 0,1 0 0,0 0 0,0-1 0,0 1 0,-1 0 0,1 0 0,0 0 0,0 0 0,0 0 0,0 0 0,0 0 0,-1-1 0,1 1 0,0 0 0,0 0 0,0 0 0,0 0 0,0 0 0,0-1 0,0 1 0,-1 0 0,1 0 0,0 0 0,0-1 0,0 1 0,0 0 0,0 0 0,0 0 0,0 0 0,0-1 0,0 1 0,0 0 0,0 0 0,0 0 0,0-1 0,0 1 0,0 0 0,0 0 0,0 0 0,1 0 0,-1-1 0,0 1 0,0 0 0,0 0 0,0 0 0,0 0 0,0-1 0,0 1 0,1 0 0,-1 0 0,0 0 0,0 0 0,0 0 0,1-1 0,-23 4 0,-86 27 0,-137 59 0,142-49 0,38-15 0,-1-4 0,-1-2 0,-1-2 0,-79 7 0,-120-10 0,264-14 0,-43-4 0,45 4 0,-1 0 0,1 0 0,-1 0 0,1-1 0,-1 1 0,1-1 0,-1 1 0,1-1 0,-1 1 0,1-1 0,0 0 0,-1 0 0,1 0 0,0 0 0,0 0 0,0 0 0,-1 0 0,1 0 0,0 0 0,0 0 0,1-1 0,-2 0 0,2 0 0,0 1 0,0 0 0,0 0 0,0 0 0,1 0 0,-1 0 0,0 0 0,1 0 0,-1 0 0,1 0 0,-1 0 0,1 0 0,-1 0 0,1 0 0,0 0 0,0 0 0,-1 0 0,1 1 0,0-1 0,0 0 0,0 1 0,0-1 0,1 0 0,24-18 0,0 1 0,1 2 0,45-21 0,16-8 0,218-151 0,-9-25 0,-120 88 0,-100 77 0,149-121 0,-200 150 0,-26 27 0,0 0 0,0 0 0,1 0 0,-1-1 0,0 1 0,0 0 0,0 0 0,0 0 0,0 0 0,0-1 0,1 1 0,-1 0 0,0 0 0,0 0 0,0-1 0,0 1 0,0 0 0,0 0 0,0-1 0,0 1 0,0 0 0,0 0 0,0 0 0,0-1 0,0 1 0,0 0 0,0 0 0,0 0 0,0-1 0,0 1 0,-1 0 0,1 0 0,0 0 0,0-1 0,0 1 0,0 0 0,0 0 0,0 0 0,-1 0 0,1-1 0,0 1 0,0 0 0,0 0 0,0 0 0,-1 0 0,1 0 0,0 0 0,0 0 0,0-1 0,-1 1 0,1 0 0,0 0 0,0 0 0,0 0 0,-1 0 0,1 0 0,0 0 0,-1 0 0,-4 0 0,0 0 0,0 0 0,-1 1 0,1 0 0,0 0 0,0 0 0,0 0 0,0 1 0,0 0 0,0 0 0,-5 3 0,-56 34 0,57-32 0,-104 66 0,-392 242-354,-185 116-767,474-284 1121,192-125 0,24-22 0,0 0 0,0 0 0,0 1 0,0-1 0,0 0 0,0 0 0,1 0 0,-1 1 0,0-1 0,0 0 0,0 0 0,0 0 0,0 1 0,1-1 0,-1 0 0,0 0 0,0 0 0,0 0 0,1 0 0,-1 0 0,0 1 0,0-1 0,0 0 0,1 0 0,-1 0 0,0 0 0,0 0 0,1 0 0,-1 0 0,0 0 0,0 0 0,1 0 0,-1 0 0,0 0 0,0 0 0,0 0 0,1 0 0,-1 0 0,0 0 0,0 0 0,1-1 0,-1 1 0,0 0 0,0 0 0,0 0 0,1 0 0,-1 0 0,0-1 0,0 1 0,0 0 0,1 0 0,54-21 0,-51 19 0,80-37 790,141-89 0,69-74-969,-257 176 253,327-224-74,-242 174 0,135-63 0,-239 132 0,-18 7 0,0 0 0,0 0 0,0 0 0,0 0 0,0 0 0,0 0 0,0 0 0,0 0 0,0 0 0,0 0 0,0 0 0,0 1 0,0-1 0,0 0 0,0 0 0,0 0 0,0 0 0,0 0 0,0 0 0,0 0 0,0 0 0,0 0 0,0 0 0,0 0 0,0 0 0,0 0 0,1 0 0,-1 0 0,0 0 0,0 0 0,0 0 0,0 0 0,0 0 0,0 0 0,0 0 0,0 0 0,-24 15 0,-55 25 0,-87 39 0,161-77 0,1-1 0,-1 0 0,1 1 0,0 0 0,-1 0 0,1 0 0,0 0 0,0 1 0,0 0 0,-4 3 0,8-5 0,0-1 0,1 0 0,-1 0 0,0 0 0,0 1 0,0-1 0,0 0 0,1 0 0,-1 0 0,0 0 0,0 0 0,1 1 0,-1-1 0,0 0 0,0 0 0,1 0 0,-1 0 0,0 0 0,0 0 0,1 0 0,-1 0 0,0 0 0,0 0 0,1 0 0,-1 0 0,0 0 0,0 0 0,1 0 0,-1 0 0,0 0 0,0 0 0,0 0 0,1-1 0,-1 1 0,0 0 0,0 0 0,1 0 0,-1 0 0,0 0 0,0-1 0,0 1 0,0 0 0,1 0 0,38-14 0,72-37 0,-108 50 0,15-10 0,-31 12 0,-33 14 0,-33 26 0,-119 84 0,134-82 0,-98 69 0,140-91 0,22-21 0,-1 0 0,1 0 0,0 0 0,0 0 0,0 0 0,0 0 0,-1 1 0,1-1 0,0 0 0,0 0 0,0 0 0,0 0 0,0 1 0,-1-1 0,1 0 0,0 0 0,0 0 0,0 1 0,0-1 0,0 0 0,0 0 0,0 0 0,0 1 0,0-1 0,0 0 0,0 0 0,0 1 0,0-1 0,0 0 0,0 0 0,0 0 0,0 1 0,0-1 0,0 0 0,0 0 0,0 0 0,1 1 0,-1-1 0,0 0 0,0 0 0,0 0 0,0 1 0,0-1 0,1 0 0,2 0 0,1 0 0,-1-1 0,1 1 0,-1-1 0,1 1 0,-1-1 0,0-1 0,1 1 0,4-3 0,92-45 0,-63 29 0,313-158-293,445-245-526,-549 263 819,-214 132-16,-26 17 43,-6 11-19,-1 0 0,0 0-1,1-1 1,-1 1-1,0 0 1,1 0-1,-1 0 1,0 0 0,1 0-1,-1 0 1,0 0-1,1 0 1,-1 0-1,0 0 1,0 0 0,1 0-1,-1 0 1,0 1-1,1-1 1,-1 0-1,1 1 1,-2-1 0,-18 8 233,0 1 0,0 0 0,-31 21 0,-40 20-279,-8-8 38,-188 51 0,-113-4 0,311-72 0,-120 7 0,223-28 0,0-1 0,0 0 0,-1-1 0,14-9 0,11-3 0,-16 8 0,168-84 0,-339 163 0,-136 77 0,144-59 0,102-59 0,-2-3 0,-79 38 0,101-55 0,1 2 0,0 0 0,1 1 0,-22 18 0,38-28 0,1-1 0,-1 0 0,1 1 0,-1-1 0,1 0 0,-1 1 0,1-1 0,-1 1 0,1-1 0,-1 1 0,1-1 0,0 1 0,-1-1 0,1 1 0,0 0 0,-1-1 0,1 1 0,0-1 0,0 1 0,0 0 0,-1-1 0,1 1 0,0 0 0,0-1 0,0 1 0,0-1 0,0 1 0,0 0 0,0-1 0,0 1 0,1 0 0,-1-1 0,0 1 0,0 0 0,0-1 0,1 1 0,0 0 0,22 15 0,3-5 0,0-2 0,0-1 0,1-1 0,37 5 0,-22-4 0,47 7 0,0-3 0,162-1 0,-251-11 0,14 0 0,-1 0 0,0 1 0,17 2 0,-29-3 0,-1 0 0,0 0 0,1 0 0,-1 0 0,0 0 0,1 0 0,-1 1 0,0-1 0,1 0 0,-1 0 0,0 0 0,1 0 0,-1 0 0,0 0 0,0 1 0,1-1 0,-1 0 0,0 0 0,0 0 0,1 1 0,-1-1 0,0 0 0,0 0 0,0 1 0,1-1 0,-1 0 0,0 0 0,0 1 0,0-1 0,0 0 0,0 1 0,0-1 0,1 0 0,-1 1 0,0-1 0,0 0 0,0 1 0,0-1 0,0 0 0,0 1 0,-12 12 0,-22 8 0,-105 39 0,-20 11 0,144-64 0,0-1 0,-31 9 0,2-1 0,28-3 111,17-7-323,10-4-1052,5-3-5562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1422 760 24575,'-38'1'0,"-46"9"0,-34 2 0,35-13 0,-113-15 0,-84-29 0,101 15 0,-110-15 0,279 43 0,-28-6 0,36 8 0,1-1 0,0 1 0,-1 0 0,1-1 0,0 0 0,-1 1 0,1-1 0,0 0 0,-1 0 0,1 0 0,0 0 0,0 0 0,0 0 0,0 0 0,0 0 0,0 0 0,0 0 0,1 0 0,-2-3 0,2 4 0,0-1 0,0 0 0,0 1 0,0-1 0,0 0 0,0 1 0,0-1 0,0 0 0,0 1 0,1-1 0,-1 1 0,0-1 0,0 0 0,1 1 0,-1-1 0,0 1 0,1-1 0,-1 1 0,1-1 0,-1 1 0,1-1 0,-1 1 0,1-1 0,-1 1 0,1 0 0,-1-1 0,1 1 0,-1 0 0,2-1 0,7-3 0,1 0 0,0 0 0,1 1 0,-1 0 0,1 0 0,-1 1 0,1 1 0,0 0 0,-1 1 0,1 0 0,11 1 0,-18-1 0,49 2 2,-1 1 0,63 14 0,101 33-48,-121-27-63,765 199-635,-777-197 744,-15-4 0,141 24 0,-197-43 149,1-1 0,0-1 0,-1 0-1,18-3 1,-30 3-144,0 0 0,0 0 0,0 0-1,0 0 1,0-1 0,0 1 0,-1 0 0,1 0-1,0 0 1,0 0 0,0 0 0,0 0 0,0 0-1,0 0 1,0 0 0,1 0 0,-1 0 0,0-1-1,0 1 1,0 0 0,0 0 0,0 0-1,0 0 1,0 0 0,0 0 0,0 0 0,0 0-1,0 0 1,0 0 0,0 0 0,0 0 0,0 0-1,0 0 1,-18-4-31,6 3 38,-212-44-12,-315-105 0,495 136 0,-31-10 0,1-2 0,-125-64 0,197 89 0,-1-1 0,1 1 0,0-1 0,0 1 0,0-1 0,0 0 0,0 0 0,0 0 0,-2-3 0,4 5 0,0-1 0,-1 0 0,1 1 0,0-1 0,0 1 0,0-1 0,-1 0 0,1 1 0,0-1 0,0 1 0,0-1 0,0 0 0,0 1 0,0-1 0,0 0 0,0 1 0,0-1 0,1 0 0,-1 1 0,0-1 0,0 1 0,0-1 0,1 0 0,-1 1 0,1-1 0,2-2 0,0 0 0,0 1 0,0 0 0,1-1 0,-1 1 0,1 1 0,-1-1 0,1 0 0,-1 1 0,1 0 0,8-2 0,62-12 0,109-8 0,-155 20 0,770-64 0,-757 61 0,-80 2 0,-409 3 0,42 1 0,369 0 0,18 1 0,-1-1 0,0-1 0,1-1 0,0 0 0,-1-2 0,1 0 0,-22-8 0,40 12 0,0 0 0,0-1 0,1 1 0,-1-1 0,0 1 0,0-1 0,0 1 0,0-1 0,0 1 0,0-1 0,1 0 0,-1 0 0,0 1 0,1-1 0,-1 0 0,0 0 0,1 0 0,-1 0 0,1 0 0,0 0 0,-1-1 0,1 1 0,0 0 0,0 0 0,1 0 0,-1 0 0,1 0 0,-1 0 0,1 0 0,-1 1 0,1-1 0,0 0 0,-1 0 0,1 1 0,0-1 0,-1 0 0,1 1 0,0-1 0,0 1 0,0-1 0,0 1 0,0-1 0,-1 1 0,1-1 0,0 1 0,2-1 0,5-1 0,0 0 0,-1 0 0,1 0 0,0 1 0,0 0 0,0 0 0,0 1 0,11 1 0,75 13 0,-89-13 0,773 209 0,-757-203 0,-12-5 0,0 0 0,-1 1 0,0 0 0,1 0 0,-1 1 0,0 0 0,-1 0 0,13 10 0,-19-13 0,-1-1 0,0 0 0,1 1 0,-1-1 0,1 0 0,-1 1 0,0-1 0,1 1 0,-1-1 0,0 1 0,1-1 0,-1 0 0,0 1 0,0-1 0,0 1 0,1-1 0,-1 1 0,0 0 0,0-1 0,0 1 0,0-1 0,0 1 0,0-1 0,0 1 0,0-1 0,0 1 0,0-1 0,0 1 0,-1-1 0,1 1 0,0-1 0,0 1 0,0-1 0,-1 1 0,1-1 0,0 1 0,-1-1 0,0 1 0,-19 11 0,6-8 0,0-1 0,0 0 0,0-1 0,-1-1 0,1 0 0,-25-2 0,20 1 0,-364-28 0,-3-30 0,337 50 0,3 1 0,4 1 0,1-1 0,-42-14 0,59 9 0,24 11 0,0 1 0,-1-1 0,1 1 0,0 0 0,-1-1 0,1 1 0,0-1 0,0 1 0,-1-1 0,1 1 0,0-1 0,0 1 0,0-1 0,0 1 0,0-1 0,-1 1 0,1-1 0,0 0 0,0 1 0,0-1 0,1 1 0,-1-1 0,0 1 0,0-1 0,0 1 0,0-1 0,0 1 0,1-1 0,-1 1 0,0-1 0,0 1 0,1-1 0,-1 1 0,0 0 0,1-1 0,-1 1 0,0-1 0,1 1 0,-1 0 0,1-1 0,-1 1 0,1 0 0,-1-1 0,1 1 0,0 0 0,3-3 0,-1 1 0,1 0 0,1 0 0,-1 1 0,0-1 0,0 1 0,1 0 0,-1 0 0,0 0 0,9 0 0,43 0 0,1 3 0,88 14 0,-117-12 0,473 71 0,-486-72 0,6 0 0,0 1 0,0 1 0,0 1 0,27 11 0,-48-17 0,1 0 0,-1 1 0,1-1 0,-1 0 0,1 0 0,-1 0 0,1 0 0,-1 1 0,1-1 0,-1 0 0,1 0 0,-1 1 0,1-1 0,-1 0 0,1 1 0,-1-1 0,1 1 0,-1-1 0,0 0 0,1 1 0,-1-1 0,0 1 0,0-1 0,1 1 0,-1-1 0,0 1 0,0-1 0,0 1 0,1-1 0,-1 1 0,0 0 0,0-1 0,0 1 0,0-1 0,0 1 0,0 0 0,-1 0 0,-1 0 0,1 1 0,0-1 0,-1-1 0,1 1 0,0 0 0,-1 0 0,1 0 0,-1-1 0,1 1 0,-1-1 0,-1 1 0,-20 5 0,0-2 0,0-1 0,0 0 0,-28-1 0,15-1 0,-238 8 0,-508-51 0,746 38 0,11 2 0,-36-9 0,60 11 0,1 0 0,-1 0 0,1 0 0,-1 0 0,1 0 0,-1 0 0,1 0 0,0 0 0,-1 0 0,1-1 0,-1 1 0,1 0 0,-1 0 0,1 0 0,0-1 0,-1 1 0,1 0 0,0-1 0,-1 1 0,1 0 0,0 0 0,-1-1 0,1 1 0,0-1 0,0 1 0,-1 0 0,1-1 0,0 1 0,0-1 0,0 1 0,0 0 0,-1-1 0,1 1 0,0-1 0,0 1 0,0-1 0,13-12 0,28-7 0,-2 9 0,0 1 0,0 3 0,1 1 0,0 1 0,55 2 0,-37 0 0,721-9 0,-720 12 0,-119 1 0,-1200 1 0,1246-1 0,10-1 0,-1 1 0,1-1 0,0 0 0,0-1 0,-1 1 0,1-1 0,0 1 0,0-1 0,-1 0 0,-5-3 0,10 4 0,0-1 0,0 1 0,0 0 0,-1 0 0,1-1 0,0 1 0,0 0 0,0-1 0,0 1 0,0 0 0,0 0 0,0-1 0,-1 1 0,1 0 0,0-1 0,0 1 0,0 0 0,0-1 0,1 1 0,-1 0 0,0-1 0,0 1 0,0 0 0,0-1 0,0 1 0,0 0 0,0-1 0,0 1 0,1 0 0,-1 0 0,0-1 0,0 1 0,0 0 0,1 0 0,-1-1 0,0 1 0,0 0 0,1 0 0,-1 0 0,0-1 0,1 1 0,-1 0 0,0 0 0,1 0 0,7-6 0,0 0 0,1 0 0,0 1 0,0 0 0,0 1 0,18-6 0,68-13 0,203-19 0,-223 34 0,884-99-1203,-901 101 1203,-15 3 0,0-3 0,58-14 0,-101 20 0,1 0 0,-1 0 0,0 0 0,1 0 0,-1 0 0,0 0 0,1 0 0,-1 0 0,1 0 0,-1-1 0,0 1 0,1 0 0,-1 0 0,0 0 0,1-1 0,-1 1 0,0 0 0,1 0 0,-1-1 0,0 1 0,0 0 0,1 0 0,-1-1 0,0 1 0,0 0 0,1-1 0,-1 1 0,0 0 0,0-1 0,0 1 0,0-1 0,0 0 0,-17-5 0,-45-3 0,-121 1 0,119 7 0,-1065-4-118,574 7 76,830-4 42,-10-8-118,1333-158-459,-1441 141 616,-149 26-37,1 0-1,-1-1 0,0 0 1,0 0-1,0-1 1,11-5-1,-19 7-1,-1 1 0,1-1 0,0 1 0,-1-1 0,1 1 0,-1 0 0,1-1 0,-1 1 0,1 0 0,-1-1 0,1 1 0,-1 0 0,1-1 0,-1 1 0,0 0 0,1 0 0,-1 0 0,1 0 0,-1 0 0,0 0 0,1 0 0,-1 0 0,1 0 0,-1 0 0,0 0 0,1 0 0,-2 0 0,-57 0 0,-155 13 0,-456 55-1370,-1 39 2514,548-78-1903,46-6-4438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884 0 24575,'-4'1'0,"0"0"0,0 0 0,1 0 0,-1 0 0,0 0 0,1 1 0,-1 0 0,1 0 0,0 0 0,-1 0 0,-4 5 0,-13 7 0,-16 4 0,-67 22 0,8-4 0,-172 94 0,1-5 0,227-104 0,38-18 0,25-13 0,57-24 0,164-44 0,-240 77 0,27-9-1365,-8-1-5461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67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customXml" Target="../ink/ink12.xml"/><Relationship Id="rId1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customXml" Target="../ink/ink13.xml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38.png"/><Relationship Id="rId14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customXml" Target="../ink/ink22.xml"/><Relationship Id="rId1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11" Type="http://schemas.openxmlformats.org/officeDocument/2006/relationships/customXml" Target="../ink/ink21.xml"/><Relationship Id="rId5" Type="http://schemas.openxmlformats.org/officeDocument/2006/relationships/image" Target="../media/image44.png"/><Relationship Id="rId15" Type="http://schemas.openxmlformats.org/officeDocument/2006/relationships/customXml" Target="../ink/ink23.xml"/><Relationship Id="rId10" Type="http://schemas.openxmlformats.org/officeDocument/2006/relationships/image" Target="../media/image49.svg"/><Relationship Id="rId19" Type="http://schemas.openxmlformats.org/officeDocument/2006/relationships/customXml" Target="../ink/ink25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customXml" Target="../ink/ink34.xml"/><Relationship Id="rId26" Type="http://schemas.openxmlformats.org/officeDocument/2006/relationships/customXml" Target="../ink/ink39.xml"/><Relationship Id="rId3" Type="http://schemas.openxmlformats.org/officeDocument/2006/relationships/image" Target="../media/image55.png"/><Relationship Id="rId21" Type="http://schemas.openxmlformats.org/officeDocument/2006/relationships/image" Target="../media/image63.png"/><Relationship Id="rId7" Type="http://schemas.openxmlformats.org/officeDocument/2006/relationships/customXml" Target="../ink/ink27.xml"/><Relationship Id="rId12" Type="http://schemas.openxmlformats.org/officeDocument/2006/relationships/image" Target="../media/image60.png"/><Relationship Id="rId17" Type="http://schemas.openxmlformats.org/officeDocument/2006/relationships/image" Target="../media/image61.png"/><Relationship Id="rId25" Type="http://schemas.openxmlformats.org/officeDocument/2006/relationships/customXml" Target="../ink/ink38.xml"/><Relationship Id="rId33" Type="http://schemas.openxmlformats.org/officeDocument/2006/relationships/customXml" Target="../ink/ink45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11" Type="http://schemas.openxmlformats.org/officeDocument/2006/relationships/customXml" Target="../ink/ink29.xml"/><Relationship Id="rId24" Type="http://schemas.openxmlformats.org/officeDocument/2006/relationships/customXml" Target="../ink/ink37.xml"/><Relationship Id="rId32" Type="http://schemas.openxmlformats.org/officeDocument/2006/relationships/image" Target="../media/image65.png"/><Relationship Id="rId5" Type="http://schemas.openxmlformats.org/officeDocument/2006/relationships/customXml" Target="../ink/ink26.xml"/><Relationship Id="rId15" Type="http://schemas.openxmlformats.org/officeDocument/2006/relationships/customXml" Target="../ink/ink32.xml"/><Relationship Id="rId23" Type="http://schemas.openxmlformats.org/officeDocument/2006/relationships/image" Target="../media/image64.png"/><Relationship Id="rId28" Type="http://schemas.openxmlformats.org/officeDocument/2006/relationships/customXml" Target="../ink/ink41.xml"/><Relationship Id="rId10" Type="http://schemas.openxmlformats.org/officeDocument/2006/relationships/image" Target="../media/image59.png"/><Relationship Id="rId19" Type="http://schemas.openxmlformats.org/officeDocument/2006/relationships/image" Target="../media/image62.png"/><Relationship Id="rId31" Type="http://schemas.openxmlformats.org/officeDocument/2006/relationships/customXml" Target="../ink/ink44.xml"/><Relationship Id="rId4" Type="http://schemas.openxmlformats.org/officeDocument/2006/relationships/image" Target="../media/image56.png"/><Relationship Id="rId9" Type="http://schemas.openxmlformats.org/officeDocument/2006/relationships/customXml" Target="../ink/ink28.xml"/><Relationship Id="rId14" Type="http://schemas.openxmlformats.org/officeDocument/2006/relationships/customXml" Target="../ink/ink31.xml"/><Relationship Id="rId22" Type="http://schemas.openxmlformats.org/officeDocument/2006/relationships/customXml" Target="../ink/ink36.xml"/><Relationship Id="rId27" Type="http://schemas.openxmlformats.org/officeDocument/2006/relationships/customXml" Target="../ink/ink40.xml"/><Relationship Id="rId30" Type="http://schemas.openxmlformats.org/officeDocument/2006/relationships/customXml" Target="../ink/ink43.xml"/><Relationship Id="rId8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customXml" Target="../ink/ink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Salary Prediction using Linear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Supriya Malakar | Techno India University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1303"/>
            <a:ext cx="75564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Introduction: Predicting Salaries with Linear Regression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312122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leverages Linear Regression, a fundamental supervised machine learning algorithm, to predict employee salaries based on their years of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4004191"/>
            <a:ext cx="7556421" cy="1556147"/>
          </a:xfrm>
          <a:prstGeom prst="roundRect">
            <a:avLst>
              <a:gd name="adj" fmla="val 705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4004191"/>
            <a:ext cx="91440" cy="15561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5703" y="423112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575703" y="4672370"/>
            <a:ext cx="703397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Supriya.csv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contains two key variables: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YearsExperience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80190" y="5764411"/>
            <a:ext cx="7556421" cy="1563767"/>
          </a:xfrm>
          <a:prstGeom prst="roundRect">
            <a:avLst>
              <a:gd name="adj" fmla="val 701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764411"/>
            <a:ext cx="91440" cy="15637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75703" y="59913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575703" y="6432590"/>
            <a:ext cx="7033974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was trained using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scikit-learn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following standard preprocessing, data splitting, and visualization with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14:cNvPr>
              <p14:cNvContentPartPr/>
              <p14:nvPr/>
            </p14:nvContentPartPr>
            <p14:xfrm>
              <a:off x="12910118" y="7871883"/>
              <a:ext cx="1130040" cy="11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7118" y="7808883"/>
                <a:ext cx="125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14:cNvPr>
              <p14:cNvContentPartPr/>
              <p14:nvPr/>
            </p14:nvContentPartPr>
            <p14:xfrm>
              <a:off x="14117198" y="7884843"/>
              <a:ext cx="390600" cy="179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54558" y="7821843"/>
                <a:ext cx="5162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B2A1D26-0AE9-0B90-EBA1-35C24BC06C12}"/>
              </a:ext>
            </a:extLst>
          </p:cNvPr>
          <p:cNvGrpSpPr/>
          <p:nvPr/>
        </p:nvGrpSpPr>
        <p:grpSpPr>
          <a:xfrm>
            <a:off x="12957638" y="7716723"/>
            <a:ext cx="1373760" cy="414720"/>
            <a:chOff x="12957638" y="7716723"/>
            <a:chExt cx="13737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14:cNvPr>
                <p14:cNvContentPartPr/>
                <p14:nvPr/>
              </p14:nvContentPartPr>
              <p14:xfrm>
                <a:off x="12957638" y="7734723"/>
                <a:ext cx="1262880" cy="30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4638" y="7671723"/>
                  <a:ext cx="1388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14:cNvPr>
                <p14:cNvContentPartPr/>
                <p14:nvPr/>
              </p14:nvContentPartPr>
              <p14:xfrm>
                <a:off x="14039078" y="7716723"/>
                <a:ext cx="29232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76438" y="7654083"/>
                  <a:ext cx="417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14:cNvPr>
                <p14:cNvContentPartPr/>
                <p14:nvPr/>
              </p14:nvContentPartPr>
              <p14:xfrm>
                <a:off x="13313678" y="8094723"/>
                <a:ext cx="859680" cy="3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51038" y="8031723"/>
                  <a:ext cx="985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14:cNvPr>
                <p14:cNvContentPartPr/>
                <p14:nvPr/>
              </p14:nvContentPartPr>
              <p14:xfrm>
                <a:off x="13815158" y="8049723"/>
                <a:ext cx="447480" cy="6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52158" y="7986723"/>
                  <a:ext cx="573120" cy="190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Aim of the Project: From Prediction to Deployment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5813" y="2270403"/>
            <a:ext cx="75723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goal is to develop a robust regression model that accurately forecasts salaries based on employee experience.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193018"/>
            <a:ext cx="1066562" cy="1570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5615" y="3406259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Accurate Prediction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065615" y="3867507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precise model to predict salaries using years of experience as the key input.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4763453"/>
            <a:ext cx="1066562" cy="1279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65615" y="4976693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Export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065615" y="5437942"/>
            <a:ext cx="62925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the trained model as a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 for easy deployment.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6043255"/>
            <a:ext cx="1066562" cy="15704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5615" y="6256496"/>
            <a:ext cx="28605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 Readiness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065615" y="6717744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 integration with modern web applications like Flask or Streamlit.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940831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Process: A Step-by-Step Workflow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0092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follows a systematic approach to machine learning model development, ensuring robustness and deployability.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0793"/>
            <a:ext cx="6424970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3089672"/>
            <a:ext cx="642497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the initial dataset (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Supriya.csv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containing experience and salary information.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411522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2538413"/>
            <a:ext cx="6425089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11522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Importing Libraries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411522" y="3089672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the environment with essential Python libraries: Pandas, NumPy, Matplotlib, and Scikit-learn.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93790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44353"/>
            <a:ext cx="6424970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4505682"/>
            <a:ext cx="34328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&amp; Splitting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93790" y="4922520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transforming, and dividing data into training and testing sets for model development.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411522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4344353"/>
            <a:ext cx="6425089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11522" y="450568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11522" y="4922520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and training the Linear Regression model on the prepared data.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93790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142792"/>
            <a:ext cx="6424970" cy="228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93790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Evaluation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93790" y="6740128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Assessing model performance using key metrics such as R² Score and Mean Squared Error (MSE).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7411522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06</a:t>
            </a:r>
            <a:endParaRPr lang="en-US" sz="15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6142792"/>
            <a:ext cx="6425089" cy="228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411522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Saving the Model</a:t>
            </a:r>
            <a:endParaRPr lang="en-US" sz="1850" dirty="0"/>
          </a:p>
        </p:txBody>
      </p:sp>
      <p:sp>
        <p:nvSpPr>
          <p:cNvPr id="27" name="Text 19"/>
          <p:cNvSpPr/>
          <p:nvPr/>
        </p:nvSpPr>
        <p:spPr>
          <a:xfrm>
            <a:off x="7411522" y="6740128"/>
            <a:ext cx="642508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Serializing the trained model as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future use and deployment.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9685F3-DEFE-116E-1C40-4FD22873C882}"/>
              </a:ext>
            </a:extLst>
          </p:cNvPr>
          <p:cNvSpPr/>
          <p:nvPr/>
        </p:nvSpPr>
        <p:spPr>
          <a:xfrm>
            <a:off x="12801600" y="7794702"/>
            <a:ext cx="1717288" cy="308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14:cNvPr>
              <p14:cNvContentPartPr/>
              <p14:nvPr/>
            </p14:nvContentPartPr>
            <p14:xfrm>
              <a:off x="12681878" y="7651563"/>
              <a:ext cx="847440" cy="475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5758" y="7645443"/>
                <a:ext cx="85968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EADFD-531E-0171-C878-CCAE63F0E779}"/>
              </a:ext>
            </a:extLst>
          </p:cNvPr>
          <p:cNvGrpSpPr/>
          <p:nvPr/>
        </p:nvGrpSpPr>
        <p:grpSpPr>
          <a:xfrm>
            <a:off x="12767918" y="7725723"/>
            <a:ext cx="1729800" cy="404280"/>
            <a:chOff x="12767918" y="7725723"/>
            <a:chExt cx="1729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14:cNvPr>
                <p14:cNvContentPartPr/>
                <p14:nvPr/>
              </p14:nvContentPartPr>
              <p14:xfrm>
                <a:off x="13349318" y="7755243"/>
                <a:ext cx="851040" cy="35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43198" y="7749123"/>
                  <a:ext cx="863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14:cNvPr>
                <p14:cNvContentPartPr/>
                <p14:nvPr/>
              </p14:nvContentPartPr>
              <p14:xfrm>
                <a:off x="13141598" y="7894923"/>
                <a:ext cx="31824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35478" y="7888803"/>
                  <a:ext cx="330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14:cNvPr>
                <p14:cNvContentPartPr/>
                <p14:nvPr/>
              </p14:nvContentPartPr>
              <p14:xfrm>
                <a:off x="12767918" y="7725723"/>
                <a:ext cx="1729800" cy="40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04918" y="7663083"/>
                  <a:ext cx="1855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14:cNvPr>
                <p14:cNvContentPartPr/>
                <p14:nvPr/>
              </p14:nvContentPartPr>
              <p14:xfrm>
                <a:off x="13065278" y="7794843"/>
                <a:ext cx="93240" cy="26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02278" y="7731843"/>
                  <a:ext cx="218880" cy="39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268"/>
            <a:ext cx="692146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Essential Tools and Libraries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218" y="166258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suite of Python tools powered this project, enabling efficient data handling, model building, and deployment.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2216348"/>
            <a:ext cx="507921" cy="5079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218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0218" y="3417570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programming language for the entire project.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121" y="2216348"/>
            <a:ext cx="507921" cy="5079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2121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2121" y="3417570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robust data manipulation and analysis.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4149090"/>
            <a:ext cx="507921" cy="5079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218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0218" y="5350312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powerful numerical operations.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121" y="4149090"/>
            <a:ext cx="507921" cy="5079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2121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2121" y="5350312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machine learning toolkit for model implementation.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218" y="6081832"/>
            <a:ext cx="507921" cy="507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0218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90218" y="7283053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insightful data visualizations.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21" y="6081832"/>
            <a:ext cx="507921" cy="50792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42121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Pickle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42121" y="7283053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model serialization for persistent storage and deployment.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14:cNvPr>
              <p14:cNvContentPartPr/>
              <p14:nvPr/>
            </p14:nvContentPartPr>
            <p14:xfrm>
              <a:off x="12890678" y="8062323"/>
              <a:ext cx="687240" cy="45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27678" y="7999683"/>
                <a:ext cx="812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14:cNvPr>
              <p14:cNvContentPartPr/>
              <p14:nvPr/>
            </p14:nvContentPartPr>
            <p14:xfrm>
              <a:off x="13637678" y="7746963"/>
              <a:ext cx="848880" cy="32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74678" y="7684323"/>
                <a:ext cx="9745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14:cNvPr>
              <p14:cNvContentPartPr/>
              <p14:nvPr/>
            </p14:nvContentPartPr>
            <p14:xfrm>
              <a:off x="12894998" y="7681443"/>
              <a:ext cx="1479600" cy="317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31998" y="7618803"/>
                <a:ext cx="1605240" cy="44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585788"/>
            <a:ext cx="12888158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Description: Understanding Linear Regression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305" y="1644968"/>
            <a:ext cx="1318379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is a foundational algorithm that models the relationship between two variables by fitting a linear equation to observed data.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3305" y="2393990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Relationship: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assumes a linear correlation between the independent variable (YearsExperience) and the dependent variable (Salary).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312753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Coefficient Learning: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model's training process involves determining coefficients that define the slope and intercept of the line, optimizing for the best fit.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305" y="419171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Minimization: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objective is to minimize the sum of squared differences between predicted and actual values, known as minimizing the residual sum of squares.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3305" y="5255895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Interpretability: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Linear Regression models are highly interpretable, making it easy to understand the impact of each input variable.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18" y="2440424"/>
            <a:ext cx="4970978" cy="49709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14:cNvPr>
              <p14:cNvContentPartPr/>
              <p14:nvPr/>
            </p14:nvContentPartPr>
            <p14:xfrm>
              <a:off x="12912638" y="7984203"/>
              <a:ext cx="148392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998" y="7921563"/>
                <a:ext cx="16095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69643C-F945-FFBB-A52E-8D80F4B0FBD4}"/>
              </a:ext>
            </a:extLst>
          </p:cNvPr>
          <p:cNvGrpSpPr/>
          <p:nvPr/>
        </p:nvGrpSpPr>
        <p:grpSpPr>
          <a:xfrm>
            <a:off x="12815438" y="7715643"/>
            <a:ext cx="1659240" cy="425520"/>
            <a:chOff x="12815438" y="7715643"/>
            <a:chExt cx="16592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14:cNvPr>
                <p14:cNvContentPartPr/>
                <p14:nvPr/>
              </p14:nvContentPartPr>
              <p14:xfrm>
                <a:off x="12946478" y="7894923"/>
                <a:ext cx="79776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3478" y="7831923"/>
                  <a:ext cx="923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14:cNvPr>
                <p14:cNvContentPartPr/>
                <p14:nvPr/>
              </p14:nvContentPartPr>
              <p14:xfrm>
                <a:off x="13024598" y="7849923"/>
                <a:ext cx="131292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61598" y="7786923"/>
                  <a:ext cx="1438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14:cNvPr>
                <p14:cNvContentPartPr/>
                <p14:nvPr/>
              </p14:nvContentPartPr>
              <p14:xfrm>
                <a:off x="13287038" y="7715643"/>
                <a:ext cx="118764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4038" y="7653003"/>
                  <a:ext cx="1313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14:cNvPr>
                <p14:cNvContentPartPr/>
                <p14:nvPr/>
              </p14:nvContentPartPr>
              <p14:xfrm>
                <a:off x="12815438" y="7783683"/>
                <a:ext cx="923400" cy="1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52438" y="7720683"/>
                  <a:ext cx="1049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14:cNvPr>
                <p14:cNvContentPartPr/>
                <p14:nvPr/>
              </p14:nvContentPartPr>
              <p14:xfrm>
                <a:off x="12968438" y="8062323"/>
                <a:ext cx="814680" cy="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05798" y="7999683"/>
                  <a:ext cx="940320" cy="20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8" y="2451973"/>
            <a:ext cx="4947523" cy="3325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8520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 Interpretation: Visualizing the Correlation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80190" y="235517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509" y="2986564"/>
            <a:ext cx="323136" cy="3231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7467" y="2570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Positive Correlation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7357467" y="3036332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scatter plot clearly demonstrates that salary increases proportionately with years of experience.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6280190" y="4156710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9509" y="4788098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7467" y="43720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 Linear Fit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357467" y="4837867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 passes through the data points, affirming a strong positive linear relationship.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6280190" y="595824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9509" y="6589633"/>
            <a:ext cx="323136" cy="3231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57467" y="6173629"/>
            <a:ext cx="27542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Model Accuracy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357467" y="6639401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points are tightly clustered around the regression line, indicating an excellent model fit without significant outliers.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14:cNvPr>
              <p14:cNvContentPartPr/>
              <p14:nvPr/>
            </p14:nvContentPartPr>
            <p14:xfrm>
              <a:off x="12834878" y="7950723"/>
              <a:ext cx="161784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71878" y="7824723"/>
                <a:ext cx="1743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14:cNvPr>
              <p14:cNvContentPartPr/>
              <p14:nvPr/>
            </p14:nvContentPartPr>
            <p14:xfrm>
              <a:off x="12991118" y="7883763"/>
              <a:ext cx="1492200" cy="1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28478" y="7820763"/>
                <a:ext cx="1617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14:cNvPr>
              <p14:cNvContentPartPr/>
              <p14:nvPr/>
            </p14:nvContentPartPr>
            <p14:xfrm>
              <a:off x="13806518" y="7837683"/>
              <a:ext cx="56952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43878" y="7775043"/>
                <a:ext cx="695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14:cNvPr>
              <p14:cNvContentPartPr/>
              <p14:nvPr/>
            </p14:nvContentPartPr>
            <p14:xfrm>
              <a:off x="12857558" y="7995363"/>
              <a:ext cx="814680" cy="6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4558" y="7932723"/>
                <a:ext cx="940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14:cNvPr>
              <p14:cNvContentPartPr/>
              <p14:nvPr/>
            </p14:nvContentPartPr>
            <p14:xfrm>
              <a:off x="13693478" y="8061963"/>
              <a:ext cx="7138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630838" y="7999323"/>
                <a:ext cx="83952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532" y="501729"/>
            <a:ext cx="10018871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and Evaluation: Validating Model Performance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38532" y="1296472"/>
            <a:ext cx="1335333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Linear Regression model delivered compelling results, confirming its effectiveness in salary prediction.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2" y="1893451"/>
            <a:ext cx="5099329" cy="5099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010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0.97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116133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 R² score signifies a strong correlation between experience and salary, demonstrating the model's predictive power.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52666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Minimal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11456789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Error (MSE)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852666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Mean Squared Error indicates that the model's predictions are very close to the actual salaries.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744539" y="3992523"/>
            <a:ext cx="625494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line's close alignment with the data points further validates the model's robust performance and accuracy.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2010" y="3992523"/>
            <a:ext cx="22860" cy="496253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13" name="Shape 10"/>
          <p:cNvSpPr/>
          <p:nvPr/>
        </p:nvSpPr>
        <p:spPr>
          <a:xfrm>
            <a:off x="601548" y="7095158"/>
            <a:ext cx="13353336" cy="666512"/>
          </a:xfrm>
          <a:prstGeom prst="roundRect">
            <a:avLst>
              <a:gd name="adj" fmla="val 3490"/>
            </a:avLst>
          </a:prstGeom>
          <a:solidFill>
            <a:srgbClr val="C3CFE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9" y="7380670"/>
            <a:ext cx="193834" cy="15501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176218" y="7317269"/>
            <a:ext cx="1269444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 is successfully stored as </a:t>
            </a:r>
            <a:r>
              <a:rPr lang="en-US" sz="1200" dirty="0">
                <a:solidFill>
                  <a:srgbClr val="000000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ready for immediate deployment and integration into various applications.</a:t>
            </a:r>
            <a:endParaRPr lang="en-US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B6AA6A-0AE2-FF05-7213-EBEAC6C93F0E}"/>
              </a:ext>
            </a:extLst>
          </p:cNvPr>
          <p:cNvGrpSpPr/>
          <p:nvPr/>
        </p:nvGrpSpPr>
        <p:grpSpPr>
          <a:xfrm>
            <a:off x="14137358" y="7761670"/>
            <a:ext cx="293040" cy="344880"/>
            <a:chOff x="14137358" y="7761670"/>
            <a:chExt cx="293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14:cNvPr>
                <p14:cNvContentPartPr/>
                <p14:nvPr/>
              </p14:nvContentPartPr>
              <p14:xfrm>
                <a:off x="14137358" y="7993150"/>
                <a:ext cx="91800" cy="7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74358" y="7930510"/>
                  <a:ext cx="217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14:cNvPr>
                <p14:cNvContentPartPr/>
                <p14:nvPr/>
              </p14:nvContentPartPr>
              <p14:xfrm>
                <a:off x="14139878" y="79060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76878" y="78430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14:cNvPr>
                <p14:cNvContentPartPr/>
                <p14:nvPr/>
              </p14:nvContentPartPr>
              <p14:xfrm>
                <a:off x="14165078" y="7761670"/>
                <a:ext cx="265320" cy="34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02438" y="7699030"/>
                  <a:ext cx="390960" cy="47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14:cNvPr>
              <p14:cNvContentPartPr/>
              <p14:nvPr/>
            </p14:nvContentPartPr>
            <p14:xfrm>
              <a:off x="14072918" y="7827910"/>
              <a:ext cx="11160" cy="234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9918" y="7764910"/>
                <a:ext cx="136800" cy="3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1938F34-166F-0D31-3CA1-EBCDD35DBFF5}"/>
              </a:ext>
            </a:extLst>
          </p:cNvPr>
          <p:cNvGrpSpPr/>
          <p:nvPr/>
        </p:nvGrpSpPr>
        <p:grpSpPr>
          <a:xfrm>
            <a:off x="14072918" y="8051110"/>
            <a:ext cx="11520" cy="100440"/>
            <a:chOff x="14072918" y="8051110"/>
            <a:chExt cx="1152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14:cNvPr>
                <p14:cNvContentPartPr/>
                <p14:nvPr/>
              </p14:nvContentPartPr>
              <p14:xfrm>
                <a:off x="14084078" y="805111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79884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14:cNvPr>
                <p14:cNvContentPartPr/>
                <p14:nvPr/>
              </p14:nvContentPartPr>
              <p14:xfrm>
                <a:off x="14084078" y="815119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80885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14:cNvPr>
                <p14:cNvContentPartPr/>
                <p14:nvPr/>
              </p14:nvContentPartPr>
              <p14:xfrm>
                <a:off x="14072918" y="806227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09918" y="79996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389000-D13C-B643-A4D4-546AD7107732}"/>
                  </a:ext>
                </a:extLst>
              </p14:cNvPr>
              <p14:cNvContentPartPr/>
              <p14:nvPr/>
            </p14:nvContentPartPr>
            <p14:xfrm>
              <a:off x="12976718" y="7872594"/>
              <a:ext cx="1030680" cy="271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389000-D13C-B643-A4D4-546AD71077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14078" y="7809954"/>
                <a:ext cx="115632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2C59BD4-9E13-1CD8-D95D-86CF35124486}"/>
                  </a:ext>
                </a:extLst>
              </p14:cNvPr>
              <p14:cNvContentPartPr/>
              <p14:nvPr/>
            </p14:nvContentPartPr>
            <p14:xfrm>
              <a:off x="12935318" y="7961874"/>
              <a:ext cx="469440" cy="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2C59BD4-9E13-1CD8-D95D-86CF351244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72318" y="7835874"/>
                <a:ext cx="595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5BDA7F-A5D4-544D-46E4-5D1E8AE6FE9B}"/>
                  </a:ext>
                </a:extLst>
              </p14:cNvPr>
              <p14:cNvContentPartPr/>
              <p14:nvPr/>
            </p14:nvContentPartPr>
            <p14:xfrm>
              <a:off x="12991118" y="7874394"/>
              <a:ext cx="725400" cy="78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5BDA7F-A5D4-544D-46E4-5D1E8AE6FE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28478" y="7811754"/>
                <a:ext cx="85104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39BB216C-DDD1-76E5-0017-599F7E61461D}"/>
              </a:ext>
            </a:extLst>
          </p:cNvPr>
          <p:cNvGrpSpPr/>
          <p:nvPr/>
        </p:nvGrpSpPr>
        <p:grpSpPr>
          <a:xfrm>
            <a:off x="13002278" y="7850274"/>
            <a:ext cx="847440" cy="45000"/>
            <a:chOff x="13002278" y="7850274"/>
            <a:chExt cx="847440" cy="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061BC2-C49E-79B8-C88C-14924D48156C}"/>
                    </a:ext>
                  </a:extLst>
                </p14:cNvPr>
                <p14:cNvContentPartPr/>
                <p14:nvPr/>
              </p14:nvContentPartPr>
              <p14:xfrm>
                <a:off x="13002278" y="7872594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061BC2-C49E-79B8-C88C-14924D4815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93963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BFF48C-1855-40C4-4FAE-BE827004BFD5}"/>
                    </a:ext>
                  </a:extLst>
                </p14:cNvPr>
                <p14:cNvContentPartPr/>
                <p14:nvPr/>
              </p14:nvContentPartPr>
              <p14:xfrm>
                <a:off x="13247438" y="7850274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BFF48C-1855-40C4-4FAE-BE827004BF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84438" y="778727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EC2B64-7A4F-E53F-E698-70E3E447AA94}"/>
                    </a:ext>
                  </a:extLst>
                </p14:cNvPr>
                <p14:cNvContentPartPr/>
                <p14:nvPr/>
              </p14:nvContentPartPr>
              <p14:xfrm>
                <a:off x="13336718" y="7872594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EC2B64-7A4F-E53F-E698-70E3E447AA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7407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6D8739-A4E8-DEA9-7D3A-BAB9D4E4DB54}"/>
                    </a:ext>
                  </a:extLst>
                </p14:cNvPr>
                <p14:cNvContentPartPr/>
                <p14:nvPr/>
              </p14:nvContentPartPr>
              <p14:xfrm>
                <a:off x="13403678" y="7872594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6D8739-A4E8-DEA9-7D3A-BAB9D4E4DB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34103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6BCD5A-9972-4D0D-D643-CD603BAB426C}"/>
                    </a:ext>
                  </a:extLst>
                </p14:cNvPr>
                <p14:cNvContentPartPr/>
                <p14:nvPr/>
              </p14:nvContentPartPr>
              <p14:xfrm>
                <a:off x="13459478" y="7872594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6BCD5A-9972-4D0D-D643-CD603BAB42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39683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CD3F3F-1155-030A-2CBC-44E285786CD2}"/>
                    </a:ext>
                  </a:extLst>
                </p14:cNvPr>
                <p14:cNvContentPartPr/>
                <p14:nvPr/>
              </p14:nvContentPartPr>
              <p14:xfrm>
                <a:off x="13514918" y="7894914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CD3F3F-1155-030A-2CBC-44E285786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52278" y="7831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DA7782-93B0-5759-065F-C3A1A2071FE7}"/>
                    </a:ext>
                  </a:extLst>
                </p14:cNvPr>
                <p14:cNvContentPartPr/>
                <p14:nvPr/>
              </p14:nvContentPartPr>
              <p14:xfrm>
                <a:off x="13537598" y="7861794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DA7782-93B0-5759-065F-C3A1A2071F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74598" y="7798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616277-9F67-82AF-62F0-ED0D7E4A4FBA}"/>
                    </a:ext>
                  </a:extLst>
                </p14:cNvPr>
                <p14:cNvContentPartPr/>
                <p14:nvPr/>
              </p14:nvContentPartPr>
              <p14:xfrm>
                <a:off x="13660358" y="7861794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616277-9F67-82AF-62F0-ED0D7E4A4F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97358" y="7798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A65E3B-18B9-72AE-8296-4EAB26324674}"/>
                    </a:ext>
                  </a:extLst>
                </p14:cNvPr>
                <p14:cNvContentPartPr/>
                <p14:nvPr/>
              </p14:nvContentPartPr>
              <p14:xfrm>
                <a:off x="13738118" y="7872594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A65E3B-18B9-72AE-8296-4EAB263246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7547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5C1EC6-B9B3-A0F3-8843-98C589A959D0}"/>
                    </a:ext>
                  </a:extLst>
                </p14:cNvPr>
                <p14:cNvContentPartPr/>
                <p14:nvPr/>
              </p14:nvContentPartPr>
              <p14:xfrm>
                <a:off x="13849358" y="7872594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5C1EC6-B9B3-A0F3-8843-98C589A959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86718" y="7809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251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2502" y="2700696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Salary Prediction Model built using Linear Regression demonstrates an effective and reliable approach for estimating employee salaries based on years of experience. The scatter plot and regression line show a strong positive relationship, confirming that as experience increases, salary also tends to rise in a predictable manner. The close alignment of data points with the regression line indicates minimal variance and validates that the model fits the dataset well. Metrics such as the R² score further reinforce the model’s accuracy and its ability to generalize to unseen data.</a:t>
            </a:r>
          </a:p>
          <a:p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Overall, this project successfully showcases the complete workflow of a machine learning regression model—from data preprocessing and visualization to training, evaluation, and deployment using a 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pkl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file. The simplicity and efficiency of Linear Regression make it a suitable choice for this type of prediction task. With further improvements, such as adding more features or applying advanced algorithms, the model could be expanded for real-world HR analytics, salary planning, and decision-support applications.</a:t>
            </a:r>
          </a:p>
        </p:txBody>
      </p:sp>
      <p:sp>
        <p:nvSpPr>
          <p:cNvPr id="6" name="Text 3"/>
          <p:cNvSpPr/>
          <p:nvPr/>
        </p:nvSpPr>
        <p:spPr>
          <a:xfrm>
            <a:off x="1009174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9174" y="4403050"/>
            <a:ext cx="32396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95017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4895017" y="4403050"/>
            <a:ext cx="3239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09174" y="608361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09174" y="6616779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DB58DF-CF06-6D48-032A-A9C8C4B6BE22}"/>
                  </a:ext>
                </a:extLst>
              </p14:cNvPr>
              <p14:cNvContentPartPr/>
              <p14:nvPr/>
            </p14:nvContentPartPr>
            <p14:xfrm>
              <a:off x="2330438" y="4627563"/>
              <a:ext cx="21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DB58DF-CF06-6D48-032A-A9C8C4B6B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438" y="4564563"/>
                <a:ext cx="1278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852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Consolas</vt:lpstr>
      <vt:lpstr>Roboto Slab</vt:lpstr>
      <vt:lpstr>Roboto</vt:lpstr>
      <vt:lpstr>ADLaM Display</vt:lpstr>
      <vt:lpstr>Arial</vt:lpstr>
      <vt:lpstr>Roboto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Supriya Malakar</cp:lastModifiedBy>
  <cp:revision>3</cp:revision>
  <dcterms:created xsi:type="dcterms:W3CDTF">2025-11-14T12:46:14Z</dcterms:created>
  <dcterms:modified xsi:type="dcterms:W3CDTF">2025-11-14T13:26:16Z</dcterms:modified>
</cp:coreProperties>
</file>